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23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2164" userDrawn="1">
          <p15:clr>
            <a:srgbClr val="A4A3A4"/>
          </p15:clr>
        </p15:guide>
        <p15:guide id="2" pos="239" userDrawn="1">
          <p15:clr>
            <a:srgbClr val="A4A3A4"/>
          </p15:clr>
        </p15:guide>
        <p15:guide id="3" pos="7446" userDrawn="1">
          <p15:clr>
            <a:srgbClr val="A4A3A4"/>
          </p15:clr>
        </p15:guide>
        <p15:guide id="4" orient="horz" pos="713" userDrawn="1">
          <p15:clr>
            <a:srgbClr val="A4A3A4"/>
          </p15:clr>
        </p15:guide>
        <p15:guide id="5" orient="horz" pos="4172" userDrawn="1">
          <p15:clr>
            <a:srgbClr val="A4A3A4"/>
          </p15:clr>
        </p15:guide>
        <p15:guide id="6" pos="2605" userDrawn="1">
          <p15:clr>
            <a:srgbClr val="A4A3A4"/>
          </p15:clr>
        </p15:guide>
        <p15:guide id="7" pos="50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5" d="100"/>
          <a:sy n="125" d="100"/>
        </p:scale>
        <p:origin x="90" y="222"/>
      </p:cViewPr>
      <p:guideLst>
        <p:guide orient="horz" pos="2160"/>
        <p:guide pos="3840"/>
        <p:guide orient="horz" pos="2164"/>
        <p:guide pos="239"/>
        <p:guide pos="7446"/>
        <p:guide orient="horz" pos="713"/>
        <p:guide orient="horz" pos="4172"/>
        <p:guide pos="2605"/>
        <p:guide pos="50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image" Target="../media/image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0" r="22881"/>
          <a:stretch>
            <a:fillRect/>
          </a:stretch>
        </p:blipFill>
        <p:spPr>
          <a:xfrm rot="16200000">
            <a:off x="3120075" y="-1744664"/>
            <a:ext cx="5845810" cy="11359518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63220" y="1012190"/>
            <a:ext cx="11369040" cy="635000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海南清水湾</a:t>
            </a:r>
            <a:r>
              <a:rPr lang="en-US" altLang="zh-CN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试驾场地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363220" y="5372735"/>
            <a:ext cx="11369040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42265" y="5996940"/>
            <a:ext cx="1136142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海南清水湾试驾场地 ，位于海南省陵水黎族自治县清水湾大道，场地长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200m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，宽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33m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，总面积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6600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㎡。可用于举办汽车赛事、试乘试驾活动、汽车性能测试及驾控培训等。</a:t>
            </a:r>
            <a:endParaRPr lang="en-US" altLang="zh-CN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6385" b="4087"/>
          <a:stretch>
            <a:fillRect/>
          </a:stretch>
        </p:blipFill>
        <p:spPr>
          <a:xfrm>
            <a:off x="7884795" y="1132205"/>
            <a:ext cx="3830955" cy="25730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92415" y="3822700"/>
            <a:ext cx="3830955" cy="188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b="1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 dirty="0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sz="1200" b="1" dirty="0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 dirty="0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 dirty="0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r>
              <a:rPr lang="en-US" altLang="zh-CN" sz="1200" b="1" dirty="0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200" b="1" dirty="0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 dirty="0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cs typeface="+mn-ea"/>
              </a:rPr>
              <a:t>长</a:t>
            </a:r>
            <a:r>
              <a:rPr lang="en-US" altLang="zh-CN" sz="1200" dirty="0">
                <a:solidFill>
                  <a:schemeClr val="tx1"/>
                </a:solidFill>
                <a:latin typeface="+mn-ea"/>
                <a:cs typeface="+mn-ea"/>
              </a:rPr>
              <a:t>200m</a:t>
            </a:r>
            <a:r>
              <a:rPr lang="zh-CN" altLang="en-US" sz="1200" dirty="0">
                <a:latin typeface="+mn-ea"/>
                <a:cs typeface="+mn-ea"/>
              </a:rPr>
              <a:t> 宽</a:t>
            </a:r>
            <a:r>
              <a:rPr lang="en-US" altLang="zh-CN" sz="1200" dirty="0">
                <a:latin typeface="+mn-ea"/>
                <a:cs typeface="+mn-ea"/>
              </a:rPr>
              <a:t>33m </a:t>
            </a:r>
            <a:r>
              <a:rPr lang="zh-CN" altLang="en-US" sz="1200" dirty="0">
                <a:latin typeface="+mn-ea"/>
                <a:cs typeface="+mn-ea"/>
              </a:rPr>
              <a:t>总面积</a:t>
            </a:r>
            <a:r>
              <a:rPr lang="en-US" altLang="zh-CN" sz="1200" dirty="0">
                <a:latin typeface="+mn-ea"/>
                <a:cs typeface="+mn-ea"/>
              </a:rPr>
              <a:t>6600</a:t>
            </a:r>
            <a:r>
              <a:rPr lang="zh-CN" altLang="en-US" sz="1200" dirty="0">
                <a:latin typeface="+mn-ea"/>
                <a:cs typeface="+mn-ea"/>
              </a:rPr>
              <a:t>㎡</a:t>
            </a:r>
            <a:r>
              <a:rPr lang="en-US" altLang="zh-CN" sz="1200" dirty="0">
                <a:latin typeface="+mn-ea"/>
                <a:cs typeface="+mn-ea"/>
              </a:rPr>
              <a:t> </a:t>
            </a:r>
            <a:r>
              <a:rPr lang="zh-CN" altLang="en-US" sz="1200" dirty="0">
                <a:latin typeface="+mn-ea"/>
                <a:cs typeface="+mn-ea"/>
              </a:rPr>
              <a:t>水泥路面</a:t>
            </a:r>
            <a:r>
              <a:rPr sz="1200" dirty="0">
                <a:latin typeface="+mn-ea"/>
                <a:cs typeface="+mn-ea"/>
                <a:sym typeface="+mn-ea"/>
              </a:rPr>
              <a:t> </a:t>
            </a:r>
            <a:r>
              <a:rPr sz="1200" dirty="0" err="1">
                <a:latin typeface="+mn-ea"/>
                <a:cs typeface="+mn-ea"/>
                <a:sym typeface="+mn-ea"/>
              </a:rPr>
              <a:t>全封闭</a:t>
            </a:r>
            <a:endParaRPr lang="zh-CN" altLang="en-US" sz="1200" dirty="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 dirty="0">
                <a:latin typeface="+mn-ea"/>
                <a:cs typeface="+mn-ea"/>
              </a:rPr>
              <a:t>供电供水：</a:t>
            </a:r>
            <a:r>
              <a:rPr sz="1200" dirty="0">
                <a:latin typeface="+mn-ea"/>
                <a:cs typeface="+mn-ea"/>
                <a:sym typeface="+mn-ea"/>
              </a:rPr>
              <a:t>380v/</a:t>
            </a:r>
            <a:r>
              <a:rPr lang="en-US" sz="1200" dirty="0">
                <a:latin typeface="+mn-ea"/>
                <a:cs typeface="+mn-ea"/>
                <a:sym typeface="+mn-ea"/>
              </a:rPr>
              <a:t>60kw</a:t>
            </a:r>
            <a:r>
              <a:rPr sz="1200" dirty="0">
                <a:latin typeface="+mn-ea"/>
                <a:cs typeface="+mn-ea"/>
                <a:sym typeface="+mn-ea"/>
              </a:rPr>
              <a:t> </a:t>
            </a:r>
            <a:r>
              <a:rPr sz="1200" dirty="0" err="1">
                <a:latin typeface="+mn-ea"/>
                <a:cs typeface="+mn-ea"/>
                <a:sym typeface="+mn-ea"/>
              </a:rPr>
              <a:t>方便接水</a:t>
            </a:r>
            <a:endParaRPr sz="1200" dirty="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 dirty="0">
                <a:latin typeface="+mn-ea"/>
                <a:cs typeface="+mn-ea"/>
              </a:rPr>
              <a:t>配套设施：</a:t>
            </a:r>
            <a:r>
              <a:rPr lang="zh-CN" altLang="en-US" sz="1200" dirty="0">
                <a:latin typeface="+mn-ea"/>
                <a:cs typeface="+mn-ea"/>
              </a:rPr>
              <a:t>停车位</a:t>
            </a:r>
            <a:r>
              <a:rPr lang="en-US" altLang="zh-CN" sz="1200" dirty="0">
                <a:latin typeface="+mn-ea"/>
                <a:cs typeface="+mn-ea"/>
              </a:rPr>
              <a:t> </a:t>
            </a:r>
            <a:r>
              <a:rPr lang="zh-CN" altLang="en-US" sz="1200" dirty="0">
                <a:latin typeface="+mn-ea"/>
                <a:cs typeface="+mn-ea"/>
              </a:rPr>
              <a:t>卫生间</a:t>
            </a:r>
            <a:endParaRPr lang="zh-CN" altLang="en-US" sz="1200" dirty="0">
              <a:latin typeface="+mn-ea"/>
              <a:cs typeface="+mn-ea"/>
            </a:endParaRPr>
          </a:p>
        </p:txBody>
      </p:sp>
      <p:pic>
        <p:nvPicPr>
          <p:cNvPr id="4" name="图片 3" descr="bd7fccc9c2e79fa619a6d5d3bd68e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" y="1195705"/>
            <a:ext cx="7573010" cy="5354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rcRect t="4931" b="7330"/>
          <a:stretch>
            <a:fillRect/>
          </a:stretch>
        </p:blipFill>
        <p:spPr>
          <a:xfrm>
            <a:off x="8221345" y="3905250"/>
            <a:ext cx="3811270" cy="2508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rcRect t="6240" b="6640"/>
          <a:stretch>
            <a:fillRect/>
          </a:stretch>
        </p:blipFill>
        <p:spPr>
          <a:xfrm>
            <a:off x="4254500" y="3910330"/>
            <a:ext cx="3811905" cy="24911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t="4668" b="5521"/>
          <a:stretch>
            <a:fillRect/>
          </a:stretch>
        </p:blipFill>
        <p:spPr>
          <a:xfrm>
            <a:off x="299720" y="3902710"/>
            <a:ext cx="3798570" cy="25184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t="5821" b="6153"/>
          <a:stretch>
            <a:fillRect/>
          </a:stretch>
        </p:blipFill>
        <p:spPr>
          <a:xfrm>
            <a:off x="8221980" y="1025525"/>
            <a:ext cx="3823970" cy="25253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2678" b="7495"/>
          <a:stretch>
            <a:fillRect/>
          </a:stretch>
        </p:blipFill>
        <p:spPr>
          <a:xfrm>
            <a:off x="4295140" y="1025525"/>
            <a:ext cx="3760470" cy="2534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t="6385" b="4087"/>
          <a:stretch>
            <a:fillRect/>
          </a:stretch>
        </p:blipFill>
        <p:spPr>
          <a:xfrm>
            <a:off x="307975" y="1026160"/>
            <a:ext cx="3768725" cy="25311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14350" y="6463665"/>
            <a:ext cx="35045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场地实景图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90640" y="3580448"/>
            <a:ext cx="35763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场地实景图</a:t>
            </a:r>
            <a:endParaRPr 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18635" y="3580765"/>
            <a:ext cx="3395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场地实景图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23885" y="6463665"/>
            <a:ext cx="39071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场地实景图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94915" y="6463665"/>
            <a:ext cx="36410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场地实景图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8085" y="3580448"/>
            <a:ext cx="3628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场地实景图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PP_MARK_KEY" val="0dab6335-93c0-4295-8f48-5e5dfe3aa843"/>
  <p:tag name="COMMONDATA" val="eyJoZGlkIjoiYThmNTk2OGY0ZWVjMTBkZDI2MmM3MThhMjk2ODBkNzgifQ=="/>
  <p:tag name="commondata" val="eyJoZGlkIjoiODc3ODQzMGUxZTBjYTBhNGRiMTVhNzE4MzhhYmZlNzM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WPS 演示</Application>
  <PresentationFormat>宽屏</PresentationFormat>
  <Paragraphs>21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海南清水湾 试驾场地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海南清水湾汽车公园试驾场地</dc:title>
  <dc:creator/>
  <cp:lastModifiedBy>海燕不会长心</cp:lastModifiedBy>
  <cp:revision>256</cp:revision>
  <dcterms:created xsi:type="dcterms:W3CDTF">2019-06-19T02:08:00Z</dcterms:created>
  <dcterms:modified xsi:type="dcterms:W3CDTF">2024-05-10T05:37:11Z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2052-12.1.0.16910</vt:lpwstr>
  </property>
  <property fmtid="{D5CDD505-2E9C-101B-9397-08002B2CF9AE}" pid="3" name="ICV">
    <vt:lpwstr>F9A3CC92C1904D349E7047435F034C00</vt:lpwstr>
  </property>
</Properties>
</file>